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4/16/23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4/16/23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4/16/23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4/16/23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4/16/23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4/16/23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4/16/23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4/16/23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4/16/23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4/16/23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4/16/23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4/16/23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4/16/23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10312</TotalTime>
  <Words>8833</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1243</cp:revision>
  <dcterms:created xsi:type="dcterms:W3CDTF">2021-07-06T18:24:07Z</dcterms:created>
  <dcterms:modified xsi:type="dcterms:W3CDTF">2023-04-16T21:43:06Z</dcterms:modified>
</cp:coreProperties>
</file>